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83024" y="2600935"/>
            <a:ext cx="19852298" cy="45327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9022" y="6889765"/>
            <a:ext cx="12665502" cy="9863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40952" y="3421121"/>
            <a:ext cx="11432327" cy="3443472"/>
            <a:chOff x="3740952" y="3421121"/>
            <a:chExt cx="11432327" cy="34434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0952" y="3421121"/>
              <a:ext cx="11432327" cy="3443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9524" y="1599781"/>
            <a:ext cx="9527633" cy="8259267"/>
            <a:chOff x="1089524" y="1599781"/>
            <a:chExt cx="9527633" cy="82592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9524" y="1599781"/>
              <a:ext cx="9527633" cy="82592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07063" y="2514286"/>
            <a:ext cx="527446" cy="502447"/>
            <a:chOff x="8807063" y="2514286"/>
            <a:chExt cx="527446" cy="5024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7063" y="2514286"/>
              <a:ext cx="527446" cy="5024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07063" y="6557665"/>
            <a:ext cx="527446" cy="502447"/>
            <a:chOff x="8807063" y="6557665"/>
            <a:chExt cx="527446" cy="502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7063" y="6557665"/>
              <a:ext cx="527446" cy="502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22032" y="1599781"/>
            <a:ext cx="6860719" cy="5539396"/>
            <a:chOff x="11022032" y="1599781"/>
            <a:chExt cx="6860719" cy="55393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22032" y="1599781"/>
              <a:ext cx="6860719" cy="553939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743" y="435526"/>
            <a:ext cx="12760067" cy="13224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82000" y="7242543"/>
            <a:ext cx="6704780" cy="13157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747748" y="4263354"/>
            <a:ext cx="22250612" cy="22341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363" y="0"/>
            <a:ext cx="18326440" cy="10285714"/>
            <a:chOff x="-20363" y="0"/>
            <a:chExt cx="1832644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363" y="0"/>
              <a:ext cx="1832644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70794" y="1177566"/>
            <a:ext cx="4493545" cy="7283810"/>
            <a:chOff x="1970794" y="1177566"/>
            <a:chExt cx="4493545" cy="728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0794" y="1177566"/>
              <a:ext cx="4493545" cy="728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70650" y="3954030"/>
            <a:ext cx="21046011" cy="22268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10188" y="5606445"/>
            <a:ext cx="7890083" cy="35714"/>
            <a:chOff x="4710188" y="5606445"/>
            <a:chExt cx="7890083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710188" y="5606445"/>
              <a:ext cx="7890083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2287" y="1901946"/>
            <a:ext cx="6502911" cy="7667397"/>
            <a:chOff x="1152287" y="1901946"/>
            <a:chExt cx="6502911" cy="7667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287" y="1901946"/>
              <a:ext cx="6502911" cy="76673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60547" y="1390961"/>
            <a:ext cx="6668360" cy="1192044"/>
            <a:chOff x="10760547" y="1390961"/>
            <a:chExt cx="6668360" cy="11920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60547" y="1390961"/>
              <a:ext cx="6668360" cy="11920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55198" y="2430196"/>
            <a:ext cx="12815077" cy="6063133"/>
            <a:chOff x="7655198" y="2430196"/>
            <a:chExt cx="12815077" cy="60631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5198" y="2430196"/>
              <a:ext cx="12815077" cy="60631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26309" y="1834174"/>
            <a:ext cx="1511362" cy="6728789"/>
            <a:chOff x="7126309" y="1834174"/>
            <a:chExt cx="1511362" cy="67287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26309" y="1834174"/>
              <a:ext cx="1511362" cy="67287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06276" y="386018"/>
            <a:ext cx="9337838" cy="13085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10188" y="5606445"/>
            <a:ext cx="7890083" cy="35714"/>
            <a:chOff x="4710188" y="5606445"/>
            <a:chExt cx="7890083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710188" y="5606445"/>
              <a:ext cx="7890083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2287" y="1901946"/>
            <a:ext cx="6502911" cy="7667397"/>
            <a:chOff x="1152287" y="1901946"/>
            <a:chExt cx="6502911" cy="7667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287" y="1901946"/>
              <a:ext cx="6502911" cy="76673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15096" y="1679261"/>
            <a:ext cx="6967667" cy="7779670"/>
            <a:chOff x="10015096" y="1679261"/>
            <a:chExt cx="6967667" cy="77796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5096" y="1679261"/>
              <a:ext cx="6967667" cy="77796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60547" y="1390961"/>
            <a:ext cx="6668360" cy="1192044"/>
            <a:chOff x="10760547" y="1390961"/>
            <a:chExt cx="6668360" cy="11920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60547" y="1390961"/>
              <a:ext cx="6668360" cy="11920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06276" y="386018"/>
            <a:ext cx="9337838" cy="13085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6984" y="1906799"/>
            <a:ext cx="6805164" cy="3402582"/>
            <a:chOff x="926984" y="1906799"/>
            <a:chExt cx="6805164" cy="34025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6984" y="1906799"/>
              <a:ext cx="6805164" cy="34025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10188" y="5606445"/>
            <a:ext cx="7890083" cy="35714"/>
            <a:chOff x="4710188" y="5606445"/>
            <a:chExt cx="789008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710188" y="5606445"/>
              <a:ext cx="789008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32063" y="1740213"/>
            <a:ext cx="6606185" cy="3150324"/>
            <a:chOff x="9732063" y="1740213"/>
            <a:chExt cx="6606185" cy="31503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2063" y="1740213"/>
              <a:ext cx="6606185" cy="31503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77460" y="4768633"/>
            <a:ext cx="5027661" cy="3671955"/>
            <a:chOff x="10077460" y="4768633"/>
            <a:chExt cx="5027661" cy="36719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77460" y="4768633"/>
              <a:ext cx="5027661" cy="36719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06276" y="386018"/>
            <a:ext cx="9337838" cy="130854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1787" y="1450840"/>
            <a:ext cx="7082762" cy="8916144"/>
            <a:chOff x="471787" y="1450840"/>
            <a:chExt cx="7082762" cy="89161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787" y="1450840"/>
              <a:ext cx="7082762" cy="89161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10188" y="5606445"/>
            <a:ext cx="7890083" cy="35714"/>
            <a:chOff x="4710188" y="5606445"/>
            <a:chExt cx="7890083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710188" y="5606445"/>
              <a:ext cx="789008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19207" y="3439081"/>
            <a:ext cx="8627345" cy="5623950"/>
            <a:chOff x="9419207" y="3439081"/>
            <a:chExt cx="8627345" cy="5623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9207" y="3439081"/>
              <a:ext cx="8627345" cy="56239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19207" y="2541641"/>
            <a:ext cx="2317512" cy="1192044"/>
            <a:chOff x="9419207" y="2541641"/>
            <a:chExt cx="2317512" cy="11920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9207" y="2541641"/>
              <a:ext cx="2317512" cy="11920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06276" y="386018"/>
            <a:ext cx="9337838" cy="130854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8459" y="2102607"/>
            <a:ext cx="14349142" cy="7949290"/>
            <a:chOff x="318459" y="2102607"/>
            <a:chExt cx="14349142" cy="7949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459" y="2102607"/>
              <a:ext cx="14349142" cy="79492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22623" y="2102607"/>
            <a:ext cx="9900869" cy="4684348"/>
            <a:chOff x="9522623" y="2102607"/>
            <a:chExt cx="9900869" cy="46843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2623" y="2102607"/>
              <a:ext cx="9900869" cy="46843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6276" y="386018"/>
            <a:ext cx="9337838" cy="13085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705872" y="4263354"/>
            <a:ext cx="22082879" cy="223410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06276" y="386018"/>
            <a:ext cx="9337838" cy="13085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6722" y="4144354"/>
            <a:ext cx="12585866" cy="24415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-25906"/>
            <a:ext cx="6171429" cy="10336738"/>
            <a:chOff x="12114286" y="-25906"/>
            <a:chExt cx="6171429" cy="103367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-25906"/>
              <a:ext cx="6171429" cy="10336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85029" y="-12373"/>
            <a:ext cx="7732743" cy="10310461"/>
            <a:chOff x="10685029" y="-12373"/>
            <a:chExt cx="7732743" cy="10310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029" y="-12373"/>
              <a:ext cx="7732743" cy="103104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64" y="3725502"/>
            <a:ext cx="7952212" cy="28865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3317" y="5361517"/>
            <a:ext cx="6670149" cy="18771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363" y="0"/>
            <a:ext cx="18326440" cy="10285714"/>
            <a:chOff x="-20363" y="0"/>
            <a:chExt cx="1832644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363" y="0"/>
              <a:ext cx="1832644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15767" y="1197884"/>
            <a:ext cx="8086349" cy="8685714"/>
            <a:chOff x="5915767" y="1197884"/>
            <a:chExt cx="8086349" cy="86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5767" y="1197884"/>
              <a:ext cx="8086349" cy="86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7623" y="1804926"/>
            <a:ext cx="7230468" cy="7547341"/>
            <a:chOff x="5527623" y="1804926"/>
            <a:chExt cx="7230468" cy="75473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7623" y="1804926"/>
              <a:ext cx="7230468" cy="754734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9993" y="433309"/>
            <a:ext cx="10917219" cy="13085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3481" y="2475103"/>
            <a:ext cx="8478752" cy="5335508"/>
            <a:chOff x="4903481" y="2475103"/>
            <a:chExt cx="8478752" cy="5335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3481" y="2475103"/>
              <a:ext cx="8478752" cy="53355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143" y="1238067"/>
            <a:ext cx="13508590" cy="13156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4177" y="1663108"/>
            <a:ext cx="8297361" cy="7958116"/>
            <a:chOff x="4994177" y="1663108"/>
            <a:chExt cx="8297361" cy="7958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4177" y="1663108"/>
              <a:ext cx="8297361" cy="795811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6876" y="435526"/>
            <a:ext cx="10754267" cy="13156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6595" y="1663108"/>
            <a:ext cx="8297361" cy="7958116"/>
            <a:chOff x="396595" y="1663108"/>
            <a:chExt cx="8297361" cy="7958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595" y="1663108"/>
              <a:ext cx="8297361" cy="7958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3695" y="1663108"/>
            <a:ext cx="9099065" cy="7958116"/>
            <a:chOff x="8953695" y="1663108"/>
            <a:chExt cx="9099065" cy="7958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3695" y="1663108"/>
              <a:ext cx="9099065" cy="79581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5543" y="435527"/>
            <a:ext cx="12036152" cy="13156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658373" y="3134564"/>
            <a:ext cx="20188592" cy="45327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363" y="0"/>
            <a:ext cx="18326440" cy="10285714"/>
            <a:chOff x="-20363" y="0"/>
            <a:chExt cx="1832644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363" y="0"/>
              <a:ext cx="1832644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6084" y="1197884"/>
            <a:ext cx="4033016" cy="3890794"/>
            <a:chOff x="2096084" y="1197884"/>
            <a:chExt cx="4033016" cy="38907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6084" y="1197884"/>
              <a:ext cx="4033016" cy="38907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2024-02-20T20:52:33Z</dcterms:created>
  <dcterms:modified xsi:type="dcterms:W3CDTF">2024-02-20T20:52:33Z</dcterms:modified>
</cp:coreProperties>
</file>